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Lato"/>
      <p:regular r:id="rId18"/>
      <p:bold r:id="rId19"/>
      <p:italic r:id="rId20"/>
      <p:boldItalic r:id="rId21"/>
    </p:embeddedFont>
    <p:embeddedFont>
      <p:font typeface="Bebas Neue"/>
      <p:regular r:id="rId22"/>
    </p:embeddedFont>
    <p:embeddedFont>
      <p:font typeface="PT Sans"/>
      <p:regular r:id="rId23"/>
      <p:bold r:id="rId24"/>
      <p:italic r:id="rId25"/>
      <p:boldItalic r:id="rId26"/>
    </p:embeddedFont>
    <p:embeddedFont>
      <p:font typeface="DM Sans"/>
      <p:regular r:id="rId27"/>
      <p:bold r:id="rId28"/>
      <p:italic r:id="rId29"/>
      <p:boldItalic r:id="rId30"/>
    </p:embeddedFont>
    <p:embeddedFont>
      <p:font typeface="Comfortaa Medium"/>
      <p:regular r:id="rId31"/>
      <p:bold r:id="rId32"/>
    </p:embeddedFont>
    <p:embeddedFont>
      <p:font typeface="Comfortaa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BebasNeue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PTSans-bold.fntdata"/><Relationship Id="rId23" Type="http://schemas.openxmlformats.org/officeDocument/2006/relationships/font" Target="fonts/PT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boldItalic.fntdata"/><Relationship Id="rId25" Type="http://schemas.openxmlformats.org/officeDocument/2006/relationships/font" Target="fonts/PTSans-italic.fntdata"/><Relationship Id="rId28" Type="http://schemas.openxmlformats.org/officeDocument/2006/relationships/font" Target="fonts/DMSans-bold.fntdata"/><Relationship Id="rId27" Type="http://schemas.openxmlformats.org/officeDocument/2006/relationships/font" Target="fonts/DMSa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DM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ComfortaaMedium-regular.fntdata"/><Relationship Id="rId30" Type="http://schemas.openxmlformats.org/officeDocument/2006/relationships/font" Target="fonts/DMSans-boldItalic.fntdata"/><Relationship Id="rId11" Type="http://schemas.openxmlformats.org/officeDocument/2006/relationships/slide" Target="slides/slide7.xml"/><Relationship Id="rId33" Type="http://schemas.openxmlformats.org/officeDocument/2006/relationships/font" Target="fonts/Comfortaa-regular.fntdata"/><Relationship Id="rId10" Type="http://schemas.openxmlformats.org/officeDocument/2006/relationships/slide" Target="slides/slide6.xml"/><Relationship Id="rId32" Type="http://schemas.openxmlformats.org/officeDocument/2006/relationships/font" Target="fonts/ComfortaaMedium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Comfortaa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06348ffd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06348ffd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f6c86844b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f6c86844b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f6c86844b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f6c86844b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f6c86844b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f6c86844b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f6c86844b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f6c86844b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4dda1946d_6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4dda1946d_6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06348ffeb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06348ffeb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f6c86844b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f6c86844b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5260bdd85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5260bdd85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063e606fd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063e606fd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063e606fdb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063e606fdb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1164450" y="1264225"/>
            <a:ext cx="6815100" cy="1927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220750" y="3232150"/>
            <a:ext cx="4702500" cy="475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1284000" y="1339825"/>
            <a:ext cx="6576000" cy="17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3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subTitle"/>
          </p:nvPr>
        </p:nvSpPr>
        <p:spPr>
          <a:xfrm>
            <a:off x="1988250" y="3056375"/>
            <a:ext cx="5167500" cy="409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title"/>
          </p:nvPr>
        </p:nvSpPr>
        <p:spPr>
          <a:xfrm>
            <a:off x="1634800" y="2437200"/>
            <a:ext cx="6540000" cy="12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6" name="Google Shape;56;p13"/>
          <p:cNvSpPr txBox="1"/>
          <p:nvPr>
            <p:ph hasCustomPrompt="1" idx="2" type="title"/>
          </p:nvPr>
        </p:nvSpPr>
        <p:spPr>
          <a:xfrm>
            <a:off x="6522700" y="676775"/>
            <a:ext cx="1652100" cy="1511400"/>
          </a:xfrm>
          <a:prstGeom prst="rect">
            <a:avLst/>
          </a:prstGeom>
          <a:solidFill>
            <a:srgbClr val="072C4E">
              <a:alpha val="8631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9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2973725" y="3682800"/>
            <a:ext cx="4863900" cy="464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type="title"/>
          </p:nvPr>
        </p:nvSpPr>
        <p:spPr>
          <a:xfrm>
            <a:off x="1634800" y="2437200"/>
            <a:ext cx="6540000" cy="12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4"/>
          <p:cNvSpPr txBox="1"/>
          <p:nvPr>
            <p:ph hasCustomPrompt="1" idx="2" type="title"/>
          </p:nvPr>
        </p:nvSpPr>
        <p:spPr>
          <a:xfrm>
            <a:off x="1258150" y="653300"/>
            <a:ext cx="1652100" cy="1511400"/>
          </a:xfrm>
          <a:prstGeom prst="rect">
            <a:avLst/>
          </a:prstGeom>
          <a:solidFill>
            <a:srgbClr val="072C4E">
              <a:alpha val="8631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9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1754525" y="3682800"/>
            <a:ext cx="4863900" cy="464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2" type="subTitle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3" type="subTitle"/>
          </p:nvPr>
        </p:nvSpPr>
        <p:spPr>
          <a:xfrm>
            <a:off x="720000" y="39423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4" type="subTitle"/>
          </p:nvPr>
        </p:nvSpPr>
        <p:spPr>
          <a:xfrm>
            <a:off x="3419271" y="39423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5" type="subTitle"/>
          </p:nvPr>
        </p:nvSpPr>
        <p:spPr>
          <a:xfrm>
            <a:off x="6118549" y="22091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6" type="subTitle"/>
          </p:nvPr>
        </p:nvSpPr>
        <p:spPr>
          <a:xfrm>
            <a:off x="6118549" y="39423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hasCustomPrompt="1" idx="7" type="title"/>
          </p:nvPr>
        </p:nvSpPr>
        <p:spPr>
          <a:xfrm>
            <a:off x="1505400" y="1332020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5"/>
          <p:cNvSpPr txBox="1"/>
          <p:nvPr>
            <p:ph hasCustomPrompt="1" idx="8" type="title"/>
          </p:nvPr>
        </p:nvSpPr>
        <p:spPr>
          <a:xfrm>
            <a:off x="1505400" y="3064616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5"/>
          <p:cNvSpPr txBox="1"/>
          <p:nvPr>
            <p:ph hasCustomPrompt="1" idx="9" type="title"/>
          </p:nvPr>
        </p:nvSpPr>
        <p:spPr>
          <a:xfrm>
            <a:off x="4204671" y="1332020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5"/>
          <p:cNvSpPr txBox="1"/>
          <p:nvPr>
            <p:ph hasCustomPrompt="1" idx="13" type="title"/>
          </p:nvPr>
        </p:nvSpPr>
        <p:spPr>
          <a:xfrm>
            <a:off x="4204671" y="3064616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/>
          <p:nvPr>
            <p:ph hasCustomPrompt="1" idx="14" type="title"/>
          </p:nvPr>
        </p:nvSpPr>
        <p:spPr>
          <a:xfrm>
            <a:off x="6903949" y="1332020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5"/>
          <p:cNvSpPr txBox="1"/>
          <p:nvPr>
            <p:ph hasCustomPrompt="1" idx="15" type="title"/>
          </p:nvPr>
        </p:nvSpPr>
        <p:spPr>
          <a:xfrm>
            <a:off x="6903949" y="3064616"/>
            <a:ext cx="734700" cy="447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/>
          <p:nvPr>
            <p:ph idx="16" type="subTitle"/>
          </p:nvPr>
        </p:nvSpPr>
        <p:spPr>
          <a:xfrm>
            <a:off x="720000" y="187731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17" type="subTitle"/>
          </p:nvPr>
        </p:nvSpPr>
        <p:spPr>
          <a:xfrm>
            <a:off x="3419271" y="187731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" name="Google Shape;81;p15"/>
          <p:cNvSpPr txBox="1"/>
          <p:nvPr>
            <p:ph idx="18" type="subTitle"/>
          </p:nvPr>
        </p:nvSpPr>
        <p:spPr>
          <a:xfrm>
            <a:off x="6118549" y="1877312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" name="Google Shape;82;p15"/>
          <p:cNvSpPr txBox="1"/>
          <p:nvPr>
            <p:ph idx="19" type="subTitle"/>
          </p:nvPr>
        </p:nvSpPr>
        <p:spPr>
          <a:xfrm>
            <a:off x="720000" y="3609975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3" name="Google Shape;83;p15"/>
          <p:cNvSpPr txBox="1"/>
          <p:nvPr>
            <p:ph idx="20" type="subTitle"/>
          </p:nvPr>
        </p:nvSpPr>
        <p:spPr>
          <a:xfrm>
            <a:off x="3419274" y="3609975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" name="Google Shape;84;p15"/>
          <p:cNvSpPr txBox="1"/>
          <p:nvPr>
            <p:ph idx="21" type="subTitle"/>
          </p:nvPr>
        </p:nvSpPr>
        <p:spPr>
          <a:xfrm>
            <a:off x="6118549" y="3609975"/>
            <a:ext cx="2305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 1">
  <p:cSld name="TITLE_ONLY_1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>
            <p:ph type="title"/>
          </p:nvPr>
        </p:nvSpPr>
        <p:spPr>
          <a:xfrm>
            <a:off x="1303050" y="3176500"/>
            <a:ext cx="65379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1303050" y="1202625"/>
            <a:ext cx="65379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type="title"/>
          </p:nvPr>
        </p:nvSpPr>
        <p:spPr>
          <a:xfrm>
            <a:off x="1024800" y="1060025"/>
            <a:ext cx="3998700" cy="184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idx="1" type="subTitle"/>
          </p:nvPr>
        </p:nvSpPr>
        <p:spPr>
          <a:xfrm>
            <a:off x="1024800" y="3001225"/>
            <a:ext cx="39987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/>
          <p:nvPr>
            <p:ph idx="2" type="pic"/>
          </p:nvPr>
        </p:nvSpPr>
        <p:spPr>
          <a:xfrm>
            <a:off x="5086250" y="798550"/>
            <a:ext cx="3300000" cy="35463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>
            <p:ph type="title"/>
          </p:nvPr>
        </p:nvSpPr>
        <p:spPr>
          <a:xfrm>
            <a:off x="1062424" y="1637550"/>
            <a:ext cx="33261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1062425" y="2700750"/>
            <a:ext cx="3291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1634800" y="2437200"/>
            <a:ext cx="6540000" cy="12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1264400" y="661125"/>
            <a:ext cx="1652100" cy="1511400"/>
          </a:xfrm>
          <a:prstGeom prst="rect">
            <a:avLst/>
          </a:prstGeom>
          <a:solidFill>
            <a:srgbClr val="072C4E">
              <a:alpha val="8631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9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1754525" y="3682800"/>
            <a:ext cx="4863900" cy="464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ONE_COLUMN_TEXT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" type="subTitle"/>
          </p:nvPr>
        </p:nvSpPr>
        <p:spPr>
          <a:xfrm>
            <a:off x="1710150" y="1471700"/>
            <a:ext cx="5723700" cy="27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3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>
            <p:ph type="title"/>
          </p:nvPr>
        </p:nvSpPr>
        <p:spPr>
          <a:xfrm>
            <a:off x="2333025" y="1567075"/>
            <a:ext cx="4478100" cy="10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" type="subTitle"/>
          </p:nvPr>
        </p:nvSpPr>
        <p:spPr>
          <a:xfrm>
            <a:off x="2332875" y="2630275"/>
            <a:ext cx="44781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3"/>
          <p:cNvSpPr txBox="1"/>
          <p:nvPr>
            <p:ph type="title"/>
          </p:nvPr>
        </p:nvSpPr>
        <p:spPr>
          <a:xfrm>
            <a:off x="4837200" y="1655575"/>
            <a:ext cx="3593400" cy="9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" type="subTitle"/>
          </p:nvPr>
        </p:nvSpPr>
        <p:spPr>
          <a:xfrm>
            <a:off x="4837371" y="2562000"/>
            <a:ext cx="35934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TITLE_AND_BODY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720000" y="1215742"/>
            <a:ext cx="7704000" cy="31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1" name="Google Shape;131;p25"/>
          <p:cNvSpPr txBox="1"/>
          <p:nvPr>
            <p:ph idx="1" type="subTitle"/>
          </p:nvPr>
        </p:nvSpPr>
        <p:spPr>
          <a:xfrm>
            <a:off x="4923075" y="2371225"/>
            <a:ext cx="2640000" cy="10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idx="2" type="subTitle"/>
          </p:nvPr>
        </p:nvSpPr>
        <p:spPr>
          <a:xfrm>
            <a:off x="1580900" y="2371225"/>
            <a:ext cx="2640000" cy="10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5"/>
          <p:cNvSpPr txBox="1"/>
          <p:nvPr>
            <p:ph idx="3" type="subTitle"/>
          </p:nvPr>
        </p:nvSpPr>
        <p:spPr>
          <a:xfrm>
            <a:off x="1580911" y="181232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" name="Google Shape;134;p25"/>
          <p:cNvSpPr txBox="1"/>
          <p:nvPr>
            <p:ph idx="4" type="subTitle"/>
          </p:nvPr>
        </p:nvSpPr>
        <p:spPr>
          <a:xfrm>
            <a:off x="4923089" y="181232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6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9" name="Google Shape;139;p26"/>
          <p:cNvSpPr txBox="1"/>
          <p:nvPr>
            <p:ph idx="1" type="subTitle"/>
          </p:nvPr>
        </p:nvSpPr>
        <p:spPr>
          <a:xfrm>
            <a:off x="4832040" y="1743825"/>
            <a:ext cx="3254100" cy="2083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6"/>
          <p:cNvSpPr txBox="1"/>
          <p:nvPr>
            <p:ph idx="2" type="subTitle"/>
          </p:nvPr>
        </p:nvSpPr>
        <p:spPr>
          <a:xfrm>
            <a:off x="1057863" y="1743825"/>
            <a:ext cx="3254100" cy="2083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7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5" name="Google Shape;145;p27"/>
          <p:cNvSpPr txBox="1"/>
          <p:nvPr>
            <p:ph idx="1" type="subTitle"/>
          </p:nvPr>
        </p:nvSpPr>
        <p:spPr>
          <a:xfrm>
            <a:off x="937625" y="259602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7"/>
          <p:cNvSpPr txBox="1"/>
          <p:nvPr>
            <p:ph idx="2" type="subTitle"/>
          </p:nvPr>
        </p:nvSpPr>
        <p:spPr>
          <a:xfrm>
            <a:off x="3484350" y="259602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7"/>
          <p:cNvSpPr txBox="1"/>
          <p:nvPr>
            <p:ph idx="3" type="subTitle"/>
          </p:nvPr>
        </p:nvSpPr>
        <p:spPr>
          <a:xfrm>
            <a:off x="6031075" y="259602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7"/>
          <p:cNvSpPr txBox="1"/>
          <p:nvPr>
            <p:ph idx="4" type="subTitle"/>
          </p:nvPr>
        </p:nvSpPr>
        <p:spPr>
          <a:xfrm>
            <a:off x="937625" y="1875190"/>
            <a:ext cx="2175300" cy="66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9" name="Google Shape;149;p27"/>
          <p:cNvSpPr txBox="1"/>
          <p:nvPr>
            <p:ph idx="5" type="subTitle"/>
          </p:nvPr>
        </p:nvSpPr>
        <p:spPr>
          <a:xfrm>
            <a:off x="3484350" y="1875190"/>
            <a:ext cx="2175300" cy="66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0" name="Google Shape;150;p27"/>
          <p:cNvSpPr txBox="1"/>
          <p:nvPr>
            <p:ph idx="6" type="subTitle"/>
          </p:nvPr>
        </p:nvSpPr>
        <p:spPr>
          <a:xfrm>
            <a:off x="6031075" y="1875190"/>
            <a:ext cx="2175300" cy="66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5" name="Google Shape;155;p28"/>
          <p:cNvSpPr txBox="1"/>
          <p:nvPr>
            <p:ph idx="1" type="subTitle"/>
          </p:nvPr>
        </p:nvSpPr>
        <p:spPr>
          <a:xfrm>
            <a:off x="937625" y="311407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8"/>
          <p:cNvSpPr txBox="1"/>
          <p:nvPr>
            <p:ph idx="2" type="subTitle"/>
          </p:nvPr>
        </p:nvSpPr>
        <p:spPr>
          <a:xfrm>
            <a:off x="3484350" y="204727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8"/>
          <p:cNvSpPr txBox="1"/>
          <p:nvPr>
            <p:ph idx="3" type="subTitle"/>
          </p:nvPr>
        </p:nvSpPr>
        <p:spPr>
          <a:xfrm>
            <a:off x="6031075" y="3114074"/>
            <a:ext cx="217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8"/>
          <p:cNvSpPr txBox="1"/>
          <p:nvPr>
            <p:ph idx="4" type="subTitle"/>
          </p:nvPr>
        </p:nvSpPr>
        <p:spPr>
          <a:xfrm>
            <a:off x="937625" y="2408590"/>
            <a:ext cx="2175300" cy="66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9" name="Google Shape;159;p28"/>
          <p:cNvSpPr txBox="1"/>
          <p:nvPr>
            <p:ph idx="5" type="subTitle"/>
          </p:nvPr>
        </p:nvSpPr>
        <p:spPr>
          <a:xfrm>
            <a:off x="3484352" y="1341790"/>
            <a:ext cx="2175300" cy="66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28"/>
          <p:cNvSpPr txBox="1"/>
          <p:nvPr>
            <p:ph idx="6" type="subTitle"/>
          </p:nvPr>
        </p:nvSpPr>
        <p:spPr>
          <a:xfrm>
            <a:off x="6031075" y="2408590"/>
            <a:ext cx="2175300" cy="66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9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5" name="Google Shape;165;p29"/>
          <p:cNvSpPr txBox="1"/>
          <p:nvPr>
            <p:ph idx="1" type="subTitle"/>
          </p:nvPr>
        </p:nvSpPr>
        <p:spPr>
          <a:xfrm>
            <a:off x="2110311" y="2054288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9"/>
          <p:cNvSpPr txBox="1"/>
          <p:nvPr>
            <p:ph idx="2" type="subTitle"/>
          </p:nvPr>
        </p:nvSpPr>
        <p:spPr>
          <a:xfrm>
            <a:off x="5055489" y="2054288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9"/>
          <p:cNvSpPr txBox="1"/>
          <p:nvPr>
            <p:ph idx="3" type="subTitle"/>
          </p:nvPr>
        </p:nvSpPr>
        <p:spPr>
          <a:xfrm>
            <a:off x="2110311" y="3544763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9"/>
          <p:cNvSpPr txBox="1"/>
          <p:nvPr>
            <p:ph idx="4" type="subTitle"/>
          </p:nvPr>
        </p:nvSpPr>
        <p:spPr>
          <a:xfrm>
            <a:off x="5055489" y="3544763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9"/>
          <p:cNvSpPr txBox="1"/>
          <p:nvPr>
            <p:ph idx="5" type="subTitle"/>
          </p:nvPr>
        </p:nvSpPr>
        <p:spPr>
          <a:xfrm>
            <a:off x="2110311" y="1565900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0" name="Google Shape;170;p29"/>
          <p:cNvSpPr txBox="1"/>
          <p:nvPr>
            <p:ph idx="6" type="subTitle"/>
          </p:nvPr>
        </p:nvSpPr>
        <p:spPr>
          <a:xfrm>
            <a:off x="2110311" y="3056475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1" name="Google Shape;171;p29"/>
          <p:cNvSpPr txBox="1"/>
          <p:nvPr>
            <p:ph idx="7" type="subTitle"/>
          </p:nvPr>
        </p:nvSpPr>
        <p:spPr>
          <a:xfrm>
            <a:off x="5055486" y="1565900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2" name="Google Shape;172;p29"/>
          <p:cNvSpPr txBox="1"/>
          <p:nvPr>
            <p:ph idx="8" type="subTitle"/>
          </p:nvPr>
        </p:nvSpPr>
        <p:spPr>
          <a:xfrm>
            <a:off x="5055486" y="3056475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0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7" name="Google Shape;177;p30"/>
          <p:cNvSpPr txBox="1"/>
          <p:nvPr>
            <p:ph idx="1" type="subTitle"/>
          </p:nvPr>
        </p:nvSpPr>
        <p:spPr>
          <a:xfrm>
            <a:off x="1261552" y="2149200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0"/>
          <p:cNvSpPr txBox="1"/>
          <p:nvPr>
            <p:ph idx="2" type="subTitle"/>
          </p:nvPr>
        </p:nvSpPr>
        <p:spPr>
          <a:xfrm>
            <a:off x="3579000" y="2149200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0"/>
          <p:cNvSpPr txBox="1"/>
          <p:nvPr>
            <p:ph idx="3" type="subTitle"/>
          </p:nvPr>
        </p:nvSpPr>
        <p:spPr>
          <a:xfrm>
            <a:off x="1261552" y="3579425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0"/>
          <p:cNvSpPr txBox="1"/>
          <p:nvPr>
            <p:ph idx="4" type="subTitle"/>
          </p:nvPr>
        </p:nvSpPr>
        <p:spPr>
          <a:xfrm>
            <a:off x="3579000" y="3579425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0"/>
          <p:cNvSpPr txBox="1"/>
          <p:nvPr>
            <p:ph idx="5" type="subTitle"/>
          </p:nvPr>
        </p:nvSpPr>
        <p:spPr>
          <a:xfrm>
            <a:off x="5896448" y="2149200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0"/>
          <p:cNvSpPr txBox="1"/>
          <p:nvPr>
            <p:ph idx="6" type="subTitle"/>
          </p:nvPr>
        </p:nvSpPr>
        <p:spPr>
          <a:xfrm>
            <a:off x="5896448" y="3579425"/>
            <a:ext cx="19860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30"/>
          <p:cNvSpPr txBox="1"/>
          <p:nvPr>
            <p:ph idx="7" type="subTitle"/>
          </p:nvPr>
        </p:nvSpPr>
        <p:spPr>
          <a:xfrm>
            <a:off x="1265452" y="1656599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4" name="Google Shape;184;p30"/>
          <p:cNvSpPr txBox="1"/>
          <p:nvPr>
            <p:ph idx="8" type="subTitle"/>
          </p:nvPr>
        </p:nvSpPr>
        <p:spPr>
          <a:xfrm>
            <a:off x="3582900" y="1656599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5" name="Google Shape;185;p30"/>
          <p:cNvSpPr txBox="1"/>
          <p:nvPr>
            <p:ph idx="9" type="subTitle"/>
          </p:nvPr>
        </p:nvSpPr>
        <p:spPr>
          <a:xfrm>
            <a:off x="5900348" y="1656599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6" name="Google Shape;186;p30"/>
          <p:cNvSpPr txBox="1"/>
          <p:nvPr>
            <p:ph idx="13" type="subTitle"/>
          </p:nvPr>
        </p:nvSpPr>
        <p:spPr>
          <a:xfrm>
            <a:off x="1265452" y="3086800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7" name="Google Shape;187;p30"/>
          <p:cNvSpPr txBox="1"/>
          <p:nvPr>
            <p:ph idx="14" type="subTitle"/>
          </p:nvPr>
        </p:nvSpPr>
        <p:spPr>
          <a:xfrm>
            <a:off x="3582900" y="3086800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" name="Google Shape;188;p30"/>
          <p:cNvSpPr txBox="1"/>
          <p:nvPr>
            <p:ph idx="15" type="subTitle"/>
          </p:nvPr>
        </p:nvSpPr>
        <p:spPr>
          <a:xfrm>
            <a:off x="5900348" y="3086800"/>
            <a:ext cx="1978200" cy="4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0000" y="1215751"/>
            <a:ext cx="7704000" cy="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1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1"/>
          <p:cNvSpPr txBox="1"/>
          <p:nvPr>
            <p:ph hasCustomPrompt="1" type="title"/>
          </p:nvPr>
        </p:nvSpPr>
        <p:spPr>
          <a:xfrm>
            <a:off x="2223600" y="552112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31"/>
          <p:cNvSpPr txBox="1"/>
          <p:nvPr>
            <p:ph idx="1" type="subTitle"/>
          </p:nvPr>
        </p:nvSpPr>
        <p:spPr>
          <a:xfrm>
            <a:off x="2223600" y="1288075"/>
            <a:ext cx="4696800" cy="3999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94" name="Google Shape;194;p31"/>
          <p:cNvSpPr txBox="1"/>
          <p:nvPr>
            <p:ph hasCustomPrompt="1" idx="2" type="title"/>
          </p:nvPr>
        </p:nvSpPr>
        <p:spPr>
          <a:xfrm>
            <a:off x="2223600" y="1904368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5" name="Google Shape;195;p31"/>
          <p:cNvSpPr txBox="1"/>
          <p:nvPr>
            <p:ph idx="3" type="subTitle"/>
          </p:nvPr>
        </p:nvSpPr>
        <p:spPr>
          <a:xfrm>
            <a:off x="2223600" y="2640332"/>
            <a:ext cx="4696800" cy="4023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96" name="Google Shape;196;p31"/>
          <p:cNvSpPr txBox="1"/>
          <p:nvPr>
            <p:ph hasCustomPrompt="1" idx="4" type="title"/>
          </p:nvPr>
        </p:nvSpPr>
        <p:spPr>
          <a:xfrm>
            <a:off x="2223600" y="3256624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31"/>
          <p:cNvSpPr txBox="1"/>
          <p:nvPr>
            <p:ph idx="5" type="subTitle"/>
          </p:nvPr>
        </p:nvSpPr>
        <p:spPr>
          <a:xfrm>
            <a:off x="2223600" y="3992588"/>
            <a:ext cx="4696800" cy="4023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2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2"/>
          <p:cNvSpPr txBox="1"/>
          <p:nvPr>
            <p:ph hasCustomPrompt="1" type="title"/>
          </p:nvPr>
        </p:nvSpPr>
        <p:spPr>
          <a:xfrm>
            <a:off x="1325650" y="1767588"/>
            <a:ext cx="1398900" cy="601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3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32"/>
          <p:cNvSpPr txBox="1"/>
          <p:nvPr>
            <p:ph idx="1" type="subTitle"/>
          </p:nvPr>
        </p:nvSpPr>
        <p:spPr>
          <a:xfrm>
            <a:off x="938500" y="2943375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3" name="Google Shape;203;p32"/>
          <p:cNvSpPr txBox="1"/>
          <p:nvPr>
            <p:ph idx="2" type="subTitle"/>
          </p:nvPr>
        </p:nvSpPr>
        <p:spPr>
          <a:xfrm>
            <a:off x="938500" y="25225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4" name="Google Shape;204;p32"/>
          <p:cNvSpPr txBox="1"/>
          <p:nvPr>
            <p:ph hasCustomPrompt="1" idx="3" type="title"/>
          </p:nvPr>
        </p:nvSpPr>
        <p:spPr>
          <a:xfrm>
            <a:off x="3873100" y="1767588"/>
            <a:ext cx="1397700" cy="601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3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5" name="Google Shape;205;p32"/>
          <p:cNvSpPr txBox="1"/>
          <p:nvPr>
            <p:ph idx="4" type="subTitle"/>
          </p:nvPr>
        </p:nvSpPr>
        <p:spPr>
          <a:xfrm>
            <a:off x="3485400" y="2943375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6" name="Google Shape;206;p32"/>
          <p:cNvSpPr txBox="1"/>
          <p:nvPr>
            <p:ph idx="5" type="subTitle"/>
          </p:nvPr>
        </p:nvSpPr>
        <p:spPr>
          <a:xfrm>
            <a:off x="3485400" y="25225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7" name="Google Shape;207;p32"/>
          <p:cNvSpPr txBox="1"/>
          <p:nvPr>
            <p:ph hasCustomPrompt="1" idx="6" type="title"/>
          </p:nvPr>
        </p:nvSpPr>
        <p:spPr>
          <a:xfrm>
            <a:off x="6417675" y="1767588"/>
            <a:ext cx="1397700" cy="601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3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32"/>
          <p:cNvSpPr txBox="1"/>
          <p:nvPr>
            <p:ph idx="7" type="subTitle"/>
          </p:nvPr>
        </p:nvSpPr>
        <p:spPr>
          <a:xfrm>
            <a:off x="6032300" y="2943375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9" name="Google Shape;209;p32"/>
          <p:cNvSpPr txBox="1"/>
          <p:nvPr>
            <p:ph idx="8" type="subTitle"/>
          </p:nvPr>
        </p:nvSpPr>
        <p:spPr>
          <a:xfrm>
            <a:off x="6032300" y="25225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Comfortaa Medium"/>
                <a:ea typeface="Comfortaa Medium"/>
                <a:cs typeface="Comfortaa Medium"/>
                <a:sym typeface="Comfortaa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3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cap="flat" cmpd="sng" w="38100">
            <a:solidFill>
              <a:srgbClr val="FFE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3"/>
          <p:cNvSpPr txBox="1"/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5" name="Google Shape;215;p33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3"/>
          <p:cNvSpPr txBox="1"/>
          <p:nvPr/>
        </p:nvSpPr>
        <p:spPr>
          <a:xfrm>
            <a:off x="2099100" y="34595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CREDITS:</a:t>
            </a:r>
            <a:r>
              <a:rPr lang="en" sz="1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 sz="1000" u="sng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5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cap="flat" cmpd="sng" w="38100">
            <a:solidFill>
              <a:srgbClr val="FFE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5055197" y="3538103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7" name="Google Shape;27;p5"/>
          <p:cNvSpPr txBox="1"/>
          <p:nvPr>
            <p:ph idx="2" type="subTitle"/>
          </p:nvPr>
        </p:nvSpPr>
        <p:spPr>
          <a:xfrm>
            <a:off x="1583213" y="3538103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" name="Google Shape;28;p5"/>
          <p:cNvSpPr txBox="1"/>
          <p:nvPr>
            <p:ph idx="3" type="subTitle"/>
          </p:nvPr>
        </p:nvSpPr>
        <p:spPr>
          <a:xfrm>
            <a:off x="5055275" y="30936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4" type="subTitle"/>
          </p:nvPr>
        </p:nvSpPr>
        <p:spPr>
          <a:xfrm>
            <a:off x="1583075" y="30936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2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/>
          <p:nvPr/>
        </p:nvSpPr>
        <p:spPr>
          <a:xfrm>
            <a:off x="565700" y="387300"/>
            <a:ext cx="8123400" cy="4368900"/>
          </a:xfrm>
          <a:prstGeom prst="rect">
            <a:avLst/>
          </a:prstGeom>
          <a:solidFill>
            <a:srgbClr val="072C4E">
              <a:alpha val="9102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subTitle"/>
          </p:nvPr>
        </p:nvSpPr>
        <p:spPr>
          <a:xfrm>
            <a:off x="948600" y="17003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/>
          <p:nvPr>
            <p:ph type="title"/>
          </p:nvPr>
        </p:nvSpPr>
        <p:spPr>
          <a:xfrm>
            <a:off x="1534350" y="1307100"/>
            <a:ext cx="60753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89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9"/>
          <p:cNvSpPr txBox="1"/>
          <p:nvPr>
            <p:ph type="title"/>
          </p:nvPr>
        </p:nvSpPr>
        <p:spPr>
          <a:xfrm>
            <a:off x="2135550" y="1036700"/>
            <a:ext cx="4872900" cy="19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135550" y="3001100"/>
            <a:ext cx="4872900" cy="671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1239900" y="4040000"/>
            <a:ext cx="6664200" cy="5640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mfortaa"/>
              <a:buNone/>
              <a:defRPr b="1" sz="35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b="1" sz="3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6"/>
          <p:cNvSpPr txBox="1"/>
          <p:nvPr>
            <p:ph type="ctrTitle"/>
          </p:nvPr>
        </p:nvSpPr>
        <p:spPr>
          <a:xfrm>
            <a:off x="1164450" y="1264225"/>
            <a:ext cx="6815100" cy="192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Conceitos de </a:t>
            </a:r>
            <a:r>
              <a:rPr lang="en">
                <a:solidFill>
                  <a:schemeClr val="dk2"/>
                </a:solidFill>
              </a:rPr>
              <a:t>Memória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29" name="Google Shape;229;p36"/>
          <p:cNvSpPr txBox="1"/>
          <p:nvPr>
            <p:ph idx="1" type="subTitle"/>
          </p:nvPr>
        </p:nvSpPr>
        <p:spPr>
          <a:xfrm>
            <a:off x="2220750" y="3232150"/>
            <a:ext cx="4702500" cy="4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Prof. Andre Noel</a:t>
            </a:r>
            <a:endParaRPr/>
          </a:p>
        </p:txBody>
      </p:sp>
      <p:cxnSp>
        <p:nvCxnSpPr>
          <p:cNvPr id="230" name="Google Shape;230;p36"/>
          <p:cNvCxnSpPr/>
          <p:nvPr/>
        </p:nvCxnSpPr>
        <p:spPr>
          <a:xfrm flipH="1" rot="10800000">
            <a:off x="5924250" y="972600"/>
            <a:ext cx="2162400" cy="1563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31" name="Google Shape;231;p36"/>
          <p:cNvCxnSpPr/>
          <p:nvPr/>
        </p:nvCxnSpPr>
        <p:spPr>
          <a:xfrm rot="-5400000">
            <a:off x="6848275" y="3637175"/>
            <a:ext cx="1260000" cy="407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2" name="Google Shape;232;p36"/>
          <p:cNvCxnSpPr/>
          <p:nvPr/>
        </p:nvCxnSpPr>
        <p:spPr>
          <a:xfrm flipH="1" rot="10800000">
            <a:off x="1122850" y="3609425"/>
            <a:ext cx="750300" cy="3150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5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Memória </a:t>
            </a:r>
            <a:r>
              <a:rPr lang="en">
                <a:solidFill>
                  <a:schemeClr val="dk2"/>
                </a:solidFill>
              </a:rPr>
              <a:t>cache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19" name="Google Shape;319;p45"/>
          <p:cNvSpPr txBox="1"/>
          <p:nvPr>
            <p:ph idx="1" type="subTitle"/>
          </p:nvPr>
        </p:nvSpPr>
        <p:spPr>
          <a:xfrm>
            <a:off x="1710150" y="1471700"/>
            <a:ext cx="5723700" cy="27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fica entre o processador e a memória principal</a:t>
            </a:r>
            <a:endParaRPr/>
          </a:p>
        </p:txBody>
      </p:sp>
      <p:cxnSp>
        <p:nvCxnSpPr>
          <p:cNvPr id="320" name="Google Shape;320;p45"/>
          <p:cNvCxnSpPr/>
          <p:nvPr/>
        </p:nvCxnSpPr>
        <p:spPr>
          <a:xfrm>
            <a:off x="7609300" y="3574150"/>
            <a:ext cx="1101300" cy="6360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21" name="Google Shape;321;p45"/>
          <p:cNvCxnSpPr/>
          <p:nvPr/>
        </p:nvCxnSpPr>
        <p:spPr>
          <a:xfrm flipH="1" rot="-5400000">
            <a:off x="18975" y="3384975"/>
            <a:ext cx="2374200" cy="279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pic>
        <p:nvPicPr>
          <p:cNvPr id="322" name="Google Shape;32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300" y="2131525"/>
            <a:ext cx="6124575" cy="230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6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Memória </a:t>
            </a:r>
            <a:r>
              <a:rPr lang="en">
                <a:solidFill>
                  <a:schemeClr val="dk2"/>
                </a:solidFill>
              </a:rPr>
              <a:t>principal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28" name="Google Shape;328;p46"/>
          <p:cNvSpPr txBox="1"/>
          <p:nvPr>
            <p:ph idx="1" type="subTitle"/>
          </p:nvPr>
        </p:nvSpPr>
        <p:spPr>
          <a:xfrm>
            <a:off x="1710150" y="1471700"/>
            <a:ext cx="5723700" cy="27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Memória RAM (Random Access Memory - Memória de Acesso Aleatório)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células de memórias que apresentam dois estados estáveis (ou semiestáveis) para representar a informação (0 ou 1)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memória DRAM (Dynamic RAM) é uma memória que possui armazenamento de dados de forma dinâmica, em capacitores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memória SRAM (Static RAM) é uma memória estática, que mantém seu conteúdo mesmo quando não tem alimentação disponível.</a:t>
            </a:r>
            <a:endParaRPr/>
          </a:p>
        </p:txBody>
      </p:sp>
      <p:cxnSp>
        <p:nvCxnSpPr>
          <p:cNvPr id="329" name="Google Shape;329;p46"/>
          <p:cNvCxnSpPr/>
          <p:nvPr/>
        </p:nvCxnSpPr>
        <p:spPr>
          <a:xfrm>
            <a:off x="7609300" y="3574150"/>
            <a:ext cx="1101300" cy="6360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30" name="Google Shape;330;p46"/>
          <p:cNvCxnSpPr/>
          <p:nvPr/>
        </p:nvCxnSpPr>
        <p:spPr>
          <a:xfrm flipH="1" rot="-5400000">
            <a:off x="18975" y="3384975"/>
            <a:ext cx="2374200" cy="279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ROM, PROM, EPROM, EEPROM E </a:t>
            </a:r>
            <a:r>
              <a:rPr lang="en" sz="2700">
                <a:solidFill>
                  <a:schemeClr val="dk2"/>
                </a:solidFill>
              </a:rPr>
              <a:t>MEMÓRIA FLASH</a:t>
            </a:r>
            <a:endParaRPr sz="2700">
              <a:solidFill>
                <a:schemeClr val="dk2"/>
              </a:solidFill>
            </a:endParaRPr>
          </a:p>
        </p:txBody>
      </p:sp>
      <p:sp>
        <p:nvSpPr>
          <p:cNvPr id="336" name="Google Shape;336;p47"/>
          <p:cNvSpPr txBox="1"/>
          <p:nvPr>
            <p:ph idx="1" type="subTitle"/>
          </p:nvPr>
        </p:nvSpPr>
        <p:spPr>
          <a:xfrm>
            <a:off x="1710150" y="1471700"/>
            <a:ext cx="5723700" cy="27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ROM (Read-Only Memory) é uma memória somente-leitura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PROM (Programmable Read-Only Memory)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EPROM (Erasable PROM), que funciona como a PROM, mas pode ser apagada e reprogramada usando luz ultravioleta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EEPROM (Electrically Erasable PROM), que pode ser reescrita apenas com eletricidade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Memória Flash, que é um tipo de memória EEPROM que pode ser escrita ou apagada em blocos, sendo bem mais rápida do que a EEPROM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é ela a memória por trás dos pendrives USB, que também são conhecidos como “USB flash drives”.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7" name="Google Shape;337;p47"/>
          <p:cNvCxnSpPr/>
          <p:nvPr/>
        </p:nvCxnSpPr>
        <p:spPr>
          <a:xfrm>
            <a:off x="7609300" y="3574150"/>
            <a:ext cx="1101300" cy="6360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38" name="Google Shape;338;p47"/>
          <p:cNvCxnSpPr/>
          <p:nvPr/>
        </p:nvCxnSpPr>
        <p:spPr>
          <a:xfrm flipH="1" rot="-5400000">
            <a:off x="18975" y="3384975"/>
            <a:ext cx="2374200" cy="279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8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44" name="Google Shape;344;p48"/>
          <p:cNvSpPr txBox="1"/>
          <p:nvPr>
            <p:ph idx="1" type="subTitle"/>
          </p:nvPr>
        </p:nvSpPr>
        <p:spPr>
          <a:xfrm>
            <a:off x="1710150" y="1471700"/>
            <a:ext cx="5723700" cy="27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Magnéticos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Óticos</a:t>
            </a:r>
            <a:endParaRPr/>
          </a:p>
        </p:txBody>
      </p:sp>
      <p:cxnSp>
        <p:nvCxnSpPr>
          <p:cNvPr id="345" name="Google Shape;345;p48"/>
          <p:cNvCxnSpPr/>
          <p:nvPr/>
        </p:nvCxnSpPr>
        <p:spPr>
          <a:xfrm>
            <a:off x="7609300" y="3574150"/>
            <a:ext cx="1101300" cy="6360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46" name="Google Shape;346;p48"/>
          <p:cNvCxnSpPr/>
          <p:nvPr/>
        </p:nvCxnSpPr>
        <p:spPr>
          <a:xfrm flipH="1" rot="-5400000">
            <a:off x="18975" y="3384975"/>
            <a:ext cx="2374200" cy="279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pic>
        <p:nvPicPr>
          <p:cNvPr id="347" name="Google Shape;34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8046" y="1349475"/>
            <a:ext cx="3951749" cy="28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/>
          <p:nvPr/>
        </p:nvSpPr>
        <p:spPr>
          <a:xfrm>
            <a:off x="1057350" y="663150"/>
            <a:ext cx="7029300" cy="3817200"/>
          </a:xfrm>
          <a:prstGeom prst="rect">
            <a:avLst/>
          </a:prstGeom>
          <a:solidFill>
            <a:srgbClr val="072C4E">
              <a:alpha val="8631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8" name="Google Shape;238;p37"/>
          <p:cNvCxnSpPr/>
          <p:nvPr/>
        </p:nvCxnSpPr>
        <p:spPr>
          <a:xfrm>
            <a:off x="6325050" y="3902825"/>
            <a:ext cx="1761600" cy="309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39" name="Google Shape;239;p37"/>
          <p:cNvCxnSpPr/>
          <p:nvPr/>
        </p:nvCxnSpPr>
        <p:spPr>
          <a:xfrm flipH="1" rot="5400000">
            <a:off x="1293325" y="1164150"/>
            <a:ext cx="1401300" cy="3993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pic>
        <p:nvPicPr>
          <p:cNvPr id="240" name="Google Shape;24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7889" y="1432162"/>
            <a:ext cx="5448210" cy="227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Memória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46" name="Google Shape;246;p38"/>
          <p:cNvSpPr txBox="1"/>
          <p:nvPr>
            <p:ph idx="2" type="subTitle"/>
          </p:nvPr>
        </p:nvSpPr>
        <p:spPr>
          <a:xfrm>
            <a:off x="1050763" y="1743825"/>
            <a:ext cx="3254100" cy="20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Basicamente, a memória de um computador é onde são armazenados e recuperados os dados.</a:t>
            </a:r>
            <a:endParaRPr sz="2000"/>
          </a:p>
        </p:txBody>
      </p:sp>
      <p:cxnSp>
        <p:nvCxnSpPr>
          <p:cNvPr id="247" name="Google Shape;247;p38"/>
          <p:cNvCxnSpPr/>
          <p:nvPr/>
        </p:nvCxnSpPr>
        <p:spPr>
          <a:xfrm flipH="1" rot="10800000">
            <a:off x="6051435" y="4056375"/>
            <a:ext cx="2636100" cy="275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Memória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3" name="Google Shape;253;p39"/>
          <p:cNvSpPr txBox="1"/>
          <p:nvPr>
            <p:ph idx="2" type="subTitle"/>
          </p:nvPr>
        </p:nvSpPr>
        <p:spPr>
          <a:xfrm>
            <a:off x="1050763" y="1743825"/>
            <a:ext cx="3254100" cy="20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Podemos imaginar a memória como um armário onde colocamos nossa informação, cada bloco de memória (memórias modernas trabalham com blocos de 8 bits - 1 byte) tem um endereço numérico para que a informação possa ser recuperada.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cxnSp>
        <p:nvCxnSpPr>
          <p:cNvPr id="254" name="Google Shape;254;p39"/>
          <p:cNvCxnSpPr/>
          <p:nvPr/>
        </p:nvCxnSpPr>
        <p:spPr>
          <a:xfrm flipH="1" rot="10800000">
            <a:off x="6051435" y="4056375"/>
            <a:ext cx="2636100" cy="2757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pic>
        <p:nvPicPr>
          <p:cNvPr id="255" name="Google Shape;255;p39"/>
          <p:cNvPicPr preferRelativeResize="0"/>
          <p:nvPr/>
        </p:nvPicPr>
        <p:blipFill rotWithShape="1">
          <a:blip r:embed="rId3">
            <a:alphaModFix/>
          </a:blip>
          <a:srcRect b="0" l="62852" r="0" t="0"/>
          <a:stretch/>
        </p:blipFill>
        <p:spPr>
          <a:xfrm>
            <a:off x="5608350" y="1332025"/>
            <a:ext cx="1854974" cy="280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Operações </a:t>
            </a:r>
            <a:r>
              <a:rPr lang="en">
                <a:solidFill>
                  <a:schemeClr val="dk2"/>
                </a:solidFill>
              </a:rPr>
              <a:t>básicas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1" name="Google Shape;261;p40"/>
          <p:cNvSpPr txBox="1"/>
          <p:nvPr>
            <p:ph idx="1" type="subTitle"/>
          </p:nvPr>
        </p:nvSpPr>
        <p:spPr>
          <a:xfrm>
            <a:off x="2110311" y="2054288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</a:t>
            </a:r>
            <a:endParaRPr/>
          </a:p>
        </p:txBody>
      </p:sp>
      <p:sp>
        <p:nvSpPr>
          <p:cNvPr id="262" name="Google Shape;262;p40"/>
          <p:cNvSpPr txBox="1"/>
          <p:nvPr>
            <p:ph idx="2" type="subTitle"/>
          </p:nvPr>
        </p:nvSpPr>
        <p:spPr>
          <a:xfrm>
            <a:off x="5055489" y="2054288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</a:t>
            </a:r>
            <a:endParaRPr/>
          </a:p>
        </p:txBody>
      </p:sp>
      <p:sp>
        <p:nvSpPr>
          <p:cNvPr id="263" name="Google Shape;263;p40"/>
          <p:cNvSpPr txBox="1"/>
          <p:nvPr>
            <p:ph idx="5" type="subTitle"/>
          </p:nvPr>
        </p:nvSpPr>
        <p:spPr>
          <a:xfrm>
            <a:off x="2110311" y="1565900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Leitura</a:t>
            </a:r>
            <a:endParaRPr/>
          </a:p>
        </p:txBody>
      </p:sp>
      <p:sp>
        <p:nvSpPr>
          <p:cNvPr id="264" name="Google Shape;264;p40"/>
          <p:cNvSpPr txBox="1"/>
          <p:nvPr>
            <p:ph idx="7" type="subTitle"/>
          </p:nvPr>
        </p:nvSpPr>
        <p:spPr>
          <a:xfrm>
            <a:off x="5055486" y="1565900"/>
            <a:ext cx="1978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Escrita</a:t>
            </a:r>
            <a:endParaRPr/>
          </a:p>
        </p:txBody>
      </p:sp>
      <p:cxnSp>
        <p:nvCxnSpPr>
          <p:cNvPr id="265" name="Google Shape;265;p40"/>
          <p:cNvCxnSpPr/>
          <p:nvPr/>
        </p:nvCxnSpPr>
        <p:spPr>
          <a:xfrm flipH="1">
            <a:off x="565275" y="2705625"/>
            <a:ext cx="1644000" cy="853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66" name="Google Shape;266;p40"/>
          <p:cNvCxnSpPr/>
          <p:nvPr/>
        </p:nvCxnSpPr>
        <p:spPr>
          <a:xfrm flipH="1" rot="-5400000">
            <a:off x="6296025" y="2995275"/>
            <a:ext cx="3068700" cy="3915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67" name="Google Shape;267;p40"/>
          <p:cNvSpPr/>
          <p:nvPr/>
        </p:nvSpPr>
        <p:spPr>
          <a:xfrm rot="-5400000">
            <a:off x="2829051" y="2567650"/>
            <a:ext cx="619252" cy="5054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0"/>
          <p:cNvSpPr/>
          <p:nvPr/>
        </p:nvSpPr>
        <p:spPr>
          <a:xfrm rot="5400000">
            <a:off x="5734976" y="2567650"/>
            <a:ext cx="619252" cy="5054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9" name="Google Shape;269;p40"/>
          <p:cNvGrpSpPr/>
          <p:nvPr/>
        </p:nvGrpSpPr>
        <p:grpSpPr>
          <a:xfrm>
            <a:off x="2723193" y="3398854"/>
            <a:ext cx="752413" cy="752321"/>
            <a:chOff x="-46401050" y="2333325"/>
            <a:chExt cx="300125" cy="300100"/>
          </a:xfrm>
        </p:grpSpPr>
        <p:sp>
          <p:nvSpPr>
            <p:cNvPr id="270" name="Google Shape;270;p40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40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40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40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40"/>
          <p:cNvGrpSpPr/>
          <p:nvPr/>
        </p:nvGrpSpPr>
        <p:grpSpPr>
          <a:xfrm>
            <a:off x="5668393" y="3398854"/>
            <a:ext cx="752413" cy="752321"/>
            <a:chOff x="-46401050" y="2333325"/>
            <a:chExt cx="300125" cy="300100"/>
          </a:xfrm>
        </p:grpSpPr>
        <p:sp>
          <p:nvSpPr>
            <p:cNvPr id="275" name="Google Shape;275;p40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40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40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40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1"/>
          <p:cNvSpPr/>
          <p:nvPr/>
        </p:nvSpPr>
        <p:spPr>
          <a:xfrm>
            <a:off x="1264400" y="2362575"/>
            <a:ext cx="6945000" cy="2112900"/>
          </a:xfrm>
          <a:prstGeom prst="rect">
            <a:avLst/>
          </a:prstGeom>
          <a:solidFill>
            <a:srgbClr val="072C4E">
              <a:alpha val="86310"/>
            </a:srgbClr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1"/>
          <p:cNvSpPr txBox="1"/>
          <p:nvPr>
            <p:ph type="title"/>
          </p:nvPr>
        </p:nvSpPr>
        <p:spPr>
          <a:xfrm>
            <a:off x="1634800" y="2437200"/>
            <a:ext cx="6540000" cy="124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Tipos de</a:t>
            </a:r>
            <a:r>
              <a:rPr lang="en"/>
              <a:t> </a:t>
            </a:r>
            <a:r>
              <a:rPr lang="en">
                <a:solidFill>
                  <a:schemeClr val="dk2"/>
                </a:solidFill>
              </a:rPr>
              <a:t>memória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85" name="Google Shape;285;p41"/>
          <p:cNvSpPr txBox="1"/>
          <p:nvPr>
            <p:ph idx="2" type="title"/>
          </p:nvPr>
        </p:nvSpPr>
        <p:spPr>
          <a:xfrm>
            <a:off x="6522700" y="676775"/>
            <a:ext cx="1652100" cy="1511400"/>
          </a:xfrm>
          <a:prstGeom prst="rect">
            <a:avLst/>
          </a:prstGeom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86" name="Google Shape;286;p41"/>
          <p:cNvSpPr txBox="1"/>
          <p:nvPr>
            <p:ph idx="1" type="subTitle"/>
          </p:nvPr>
        </p:nvSpPr>
        <p:spPr>
          <a:xfrm>
            <a:off x="2973725" y="3682800"/>
            <a:ext cx="4863900" cy="46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Tipos de</a:t>
            </a:r>
            <a:r>
              <a:rPr lang="en"/>
              <a:t> </a:t>
            </a:r>
            <a:r>
              <a:rPr lang="en">
                <a:solidFill>
                  <a:schemeClr val="dk2"/>
                </a:solidFill>
              </a:rPr>
              <a:t>memória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92" name="Google Shape;292;p42"/>
          <p:cNvSpPr txBox="1"/>
          <p:nvPr>
            <p:ph idx="1" type="subTitle"/>
          </p:nvPr>
        </p:nvSpPr>
        <p:spPr>
          <a:xfrm>
            <a:off x="4485275" y="2371225"/>
            <a:ext cx="3077700" cy="10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Mais lenta</a:t>
            </a:r>
            <a:endParaRPr/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Permanente</a:t>
            </a:r>
            <a:endParaRPr/>
          </a:p>
        </p:txBody>
      </p:sp>
      <p:sp>
        <p:nvSpPr>
          <p:cNvPr id="293" name="Google Shape;293;p42"/>
          <p:cNvSpPr txBox="1"/>
          <p:nvPr>
            <p:ph idx="2" type="subTitle"/>
          </p:nvPr>
        </p:nvSpPr>
        <p:spPr>
          <a:xfrm>
            <a:off x="1194175" y="2371225"/>
            <a:ext cx="3026700" cy="10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Mais rápida</a:t>
            </a:r>
            <a:endParaRPr/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Volátil</a:t>
            </a:r>
            <a:endParaRPr/>
          </a:p>
        </p:txBody>
      </p:sp>
      <p:sp>
        <p:nvSpPr>
          <p:cNvPr id="294" name="Google Shape;294;p42"/>
          <p:cNvSpPr txBox="1"/>
          <p:nvPr>
            <p:ph idx="3" type="subTitle"/>
          </p:nvPr>
        </p:nvSpPr>
        <p:spPr>
          <a:xfrm>
            <a:off x="1580911" y="181232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Principal</a:t>
            </a:r>
            <a:endParaRPr/>
          </a:p>
        </p:txBody>
      </p:sp>
      <p:sp>
        <p:nvSpPr>
          <p:cNvPr id="295" name="Google Shape;295;p42"/>
          <p:cNvSpPr txBox="1"/>
          <p:nvPr>
            <p:ph idx="4" type="subTitle"/>
          </p:nvPr>
        </p:nvSpPr>
        <p:spPr>
          <a:xfrm>
            <a:off x="4923089" y="1812325"/>
            <a:ext cx="2640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Secundária</a:t>
            </a:r>
            <a:endParaRPr/>
          </a:p>
        </p:txBody>
      </p:sp>
      <p:cxnSp>
        <p:nvCxnSpPr>
          <p:cNvPr id="296" name="Google Shape;296;p42"/>
          <p:cNvCxnSpPr/>
          <p:nvPr/>
        </p:nvCxnSpPr>
        <p:spPr>
          <a:xfrm flipH="1">
            <a:off x="596425" y="3899050"/>
            <a:ext cx="2066700" cy="427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97" name="Google Shape;297;p42"/>
          <p:cNvCxnSpPr/>
          <p:nvPr/>
        </p:nvCxnSpPr>
        <p:spPr>
          <a:xfrm>
            <a:off x="6906325" y="1432975"/>
            <a:ext cx="1800900" cy="3957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Hierarquia</a:t>
            </a:r>
            <a:r>
              <a:rPr lang="en"/>
              <a:t> de memória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303" name="Google Shape;303;p43"/>
          <p:cNvCxnSpPr/>
          <p:nvPr/>
        </p:nvCxnSpPr>
        <p:spPr>
          <a:xfrm flipH="1" rot="-5400000">
            <a:off x="7117975" y="3582375"/>
            <a:ext cx="1644000" cy="6264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04" name="Google Shape;304;p43"/>
          <p:cNvCxnSpPr/>
          <p:nvPr/>
        </p:nvCxnSpPr>
        <p:spPr>
          <a:xfrm flipH="1" rot="10800000">
            <a:off x="5693075" y="1593750"/>
            <a:ext cx="3014100" cy="9318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pic>
        <p:nvPicPr>
          <p:cNvPr id="305" name="Google Shape;30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949" y="1286575"/>
            <a:ext cx="3696199" cy="317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4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Registradores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11" name="Google Shape;311;p44"/>
          <p:cNvSpPr txBox="1"/>
          <p:nvPr>
            <p:ph idx="1" type="subTitle"/>
          </p:nvPr>
        </p:nvSpPr>
        <p:spPr>
          <a:xfrm>
            <a:off x="1710150" y="1471700"/>
            <a:ext cx="5723700" cy="27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unidades muito pequenas de memória que ficam dentro do processador, que servem para armazenar pequenas unidades de informação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basicamente, 1 dado por registrador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Memória volátil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Semicondutora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Topo da pirâmide de custo</a:t>
            </a:r>
            <a:endParaRPr/>
          </a:p>
        </p:txBody>
      </p:sp>
      <p:cxnSp>
        <p:nvCxnSpPr>
          <p:cNvPr id="312" name="Google Shape;312;p44"/>
          <p:cNvCxnSpPr/>
          <p:nvPr/>
        </p:nvCxnSpPr>
        <p:spPr>
          <a:xfrm>
            <a:off x="7609300" y="3574150"/>
            <a:ext cx="1101300" cy="6360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13" name="Google Shape;313;p44"/>
          <p:cNvCxnSpPr/>
          <p:nvPr/>
        </p:nvCxnSpPr>
        <p:spPr>
          <a:xfrm flipH="1" rot="-5400000">
            <a:off x="18975" y="3384975"/>
            <a:ext cx="2374200" cy="2796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puter Algorithm Lesson for College by Slidesgo">
  <a:themeElements>
    <a:clrScheme name="Simple Light">
      <a:dk1>
        <a:srgbClr val="FFFFFF"/>
      </a:dk1>
      <a:lt1>
        <a:srgbClr val="072C4E"/>
      </a:lt1>
      <a:dk2>
        <a:srgbClr val="FFE0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